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8" r:id="rId8"/>
    <p:sldId id="261" r:id="rId9"/>
    <p:sldId id="265" r:id="rId10"/>
    <p:sldId id="267" r:id="rId11"/>
    <p:sldId id="266" r:id="rId12"/>
    <p:sldId id="262" r:id="rId13"/>
    <p:sldId id="270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09600" y="160111"/>
            <a:ext cx="7772400" cy="1470025"/>
          </a:xfrm>
        </p:spPr>
        <p:txBody>
          <a:bodyPr/>
          <a:lstStyle/>
          <a:p>
            <a:r>
              <a:t>Texnet: A Brief History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829" y="1491342"/>
            <a:ext cx="6400800" cy="1752600"/>
          </a:xfrm>
        </p:spPr>
        <p:txBody>
          <a:bodyPr/>
          <a:lstStyle/>
          <a:p>
            <a:r>
              <a:rPr dirty="0">
                <a:solidFill>
                  <a:schemeClr val="tx1"/>
                </a:solidFill>
              </a:rPr>
              <a:t>An Overview of the Hardware, Development, and Challenges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7A684-1DB0-809E-251B-F44729A09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Two Meter Frequency path that drops a lot of packets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8AC95-F8FF-63B0-E044-9832B7AD3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town of Refugio, we had a hop for the 9600 backbone to support </a:t>
            </a:r>
            <a:r>
              <a:rPr lang="en-US" dirty="0" err="1"/>
              <a:t>Texnet</a:t>
            </a:r>
            <a:r>
              <a:rPr lang="en-US" dirty="0"/>
              <a:t> Victoria-Pettus-Rockport were reachable - </a:t>
            </a:r>
            <a:r>
              <a:rPr lang="en-US" dirty="0" err="1"/>
              <a:t>TexNode</a:t>
            </a:r>
            <a:endParaRPr lang="en-US" dirty="0"/>
          </a:p>
          <a:p>
            <a:r>
              <a:rPr lang="en-US" dirty="0"/>
              <a:t>We put a local NETROM node in Refugio to support local two-meter activity.  It was awful.  </a:t>
            </a:r>
          </a:p>
          <a:p>
            <a:r>
              <a:rPr lang="en-US" dirty="0"/>
              <a:t>Packets dropping all over the place, why?</a:t>
            </a:r>
          </a:p>
          <a:p>
            <a:r>
              <a:rPr lang="en-US" dirty="0"/>
              <a:t>The path was great</a:t>
            </a:r>
          </a:p>
          <a:p>
            <a:r>
              <a:rPr lang="en-US" dirty="0"/>
              <a:t>What is that noise??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3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EFF09-743C-B96F-D061-F2D898381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NOT to run Feedline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AD7E4-4A8E-D108-7C4F-3CEB47DB0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had a 300-foot tower location in Rockport</a:t>
            </a:r>
          </a:p>
          <a:p>
            <a:r>
              <a:rPr lang="en-US" dirty="0"/>
              <a:t>I had not considered shrinkage.</a:t>
            </a:r>
          </a:p>
          <a:p>
            <a:r>
              <a:rPr lang="en-US" dirty="0"/>
              <a:t>Cold ripped the coax jumper in two. </a:t>
            </a:r>
          </a:p>
        </p:txBody>
      </p:sp>
    </p:spTree>
    <p:extLst>
      <p:ext uri="{BB962C8B-B14F-4D97-AF65-F5344CB8AC3E}">
        <p14:creationId xmlns:p14="http://schemas.microsoft.com/office/powerpoint/2010/main" val="186861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SWR looks great at 445.1 MHz but something getting worse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Pettus was having issues</a:t>
            </a:r>
          </a:p>
          <a:p>
            <a:r>
              <a:rPr lang="en-US" dirty="0"/>
              <a:t>Don Galloway K5DYY came up from Alice to assist</a:t>
            </a:r>
          </a:p>
          <a:p>
            <a:r>
              <a:rPr lang="en-US" dirty="0"/>
              <a:t>SWR was great.  19 watts forward .25 watts reflected.</a:t>
            </a:r>
          </a:p>
          <a:p>
            <a:r>
              <a:rPr lang="en-US" dirty="0"/>
              <a:t>Tested at the top of the coax was 8 watts???</a:t>
            </a:r>
          </a:p>
          <a:p>
            <a:r>
              <a:rPr lang="en-US" dirty="0"/>
              <a:t>Water got in the connector at the top of the coax.</a:t>
            </a:r>
          </a:p>
          <a:p>
            <a:r>
              <a:rPr lang="en-US" dirty="0"/>
              <a:t>Weller </a:t>
            </a:r>
            <a:r>
              <a:rPr lang="en-US" dirty="0" err="1"/>
              <a:t>Pyropen</a:t>
            </a:r>
            <a:r>
              <a:rPr lang="en-US" dirty="0"/>
              <a:t> for the win.</a:t>
            </a:r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FD1B6-6F6A-DA9B-EB05-85400182F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CFF0D-F2A5-17F7-C81E-195121AD9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Tropospheric Ducting </a:t>
            </a:r>
          </a:p>
          <a:p>
            <a:r>
              <a:rPr lang="en-US" dirty="0"/>
              <a:t>Routing Lockout 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5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R</a:t>
            </a:r>
            <a:r>
              <a:rPr dirty="0" err="1"/>
              <a:t>adioteacher</a:t>
            </a:r>
            <a:r>
              <a:rPr lang="en-US" dirty="0"/>
              <a:t> ((at)) </a:t>
            </a:r>
            <a:r>
              <a:rPr dirty="0"/>
              <a:t>gmail.com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The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 Z80 CPU with onboard 9600 and 1200 baud MODEMs</a:t>
            </a:r>
          </a:p>
          <a:p>
            <a:r>
              <a:rPr dirty="0"/>
              <a:t> NRZ </a:t>
            </a:r>
            <a:r>
              <a:rPr lang="en-US" dirty="0"/>
              <a:t>FSK</a:t>
            </a:r>
            <a:r>
              <a:rPr dirty="0"/>
              <a:t> Modulation for 9600 baud</a:t>
            </a:r>
            <a:endParaRPr lang="en-US" dirty="0"/>
          </a:p>
          <a:p>
            <a:r>
              <a:rPr lang="en-US" dirty="0"/>
              <a:t>5 </a:t>
            </a:r>
            <a:r>
              <a:rPr lang="en-US" dirty="0" err="1"/>
              <a:t>KHz</a:t>
            </a:r>
            <a:r>
              <a:rPr lang="en-US" dirty="0"/>
              <a:t> Deviation</a:t>
            </a:r>
            <a:endParaRPr dirty="0"/>
          </a:p>
          <a:p>
            <a:r>
              <a:rPr dirty="0"/>
              <a:t> Hardware remote reset</a:t>
            </a:r>
            <a:r>
              <a:rPr lang="en-US" dirty="0"/>
              <a:t> - </a:t>
            </a:r>
            <a:r>
              <a:rPr lang="en-US" dirty="0" err="1"/>
              <a:t>Firecode</a:t>
            </a:r>
            <a:endParaRPr dirty="0"/>
          </a:p>
          <a:p>
            <a:r>
              <a:rPr dirty="0"/>
              <a:t> TTL bit control for frequency switching</a:t>
            </a:r>
          </a:p>
          <a:p>
            <a:r>
              <a:rPr dirty="0"/>
              <a:t> Header for external MODEM (wireline/second 1200 baud)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The Two 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dirty="0"/>
              <a:t> Tom McDermott, N5EG and Tom Aschenbrenner</a:t>
            </a:r>
          </a:p>
          <a:p>
            <a:r>
              <a:rPr dirty="0"/>
              <a:t> Aschenbrenner wrote the original code</a:t>
            </a:r>
          </a:p>
          <a:p>
            <a:r>
              <a:rPr dirty="0"/>
              <a:t> McDermott and others built/tested hardware</a:t>
            </a:r>
          </a:p>
          <a:p>
            <a:r>
              <a:rPr dirty="0"/>
              <a:t> Maintained code, added features:</a:t>
            </a:r>
          </a:p>
          <a:p>
            <a:r>
              <a:rPr dirty="0"/>
              <a:t>  – Conference Bridge</a:t>
            </a:r>
          </a:p>
          <a:p>
            <a:r>
              <a:rPr dirty="0"/>
              <a:t>  – 5MB Hard Drive Support</a:t>
            </a:r>
          </a:p>
          <a:p>
            <a:r>
              <a:rPr dirty="0"/>
              <a:t>  – Packet Message System</a:t>
            </a:r>
          </a:p>
          <a:p>
            <a:r>
              <a:rPr dirty="0"/>
              <a:t>  – </a:t>
            </a:r>
            <a:r>
              <a:rPr lang="en-US" dirty="0"/>
              <a:t>Ability to collect and display w</a:t>
            </a:r>
            <a:r>
              <a:rPr dirty="0"/>
              <a:t>eather dat</a:t>
            </a:r>
            <a:r>
              <a:rPr lang="en-US" dirty="0"/>
              <a:t>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The Data Radio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 Recovered from Dallas trash trucks (RCA 700)</a:t>
            </a:r>
          </a:p>
          <a:p>
            <a:r>
              <a:rPr dirty="0"/>
              <a:t> </a:t>
            </a:r>
            <a:r>
              <a:rPr dirty="0" err="1"/>
              <a:t>Vericap</a:t>
            </a:r>
            <a:r>
              <a:rPr dirty="0"/>
              <a:t> diode </a:t>
            </a:r>
            <a:r>
              <a:rPr lang="en-US" dirty="0"/>
              <a:t>used to</a:t>
            </a:r>
            <a:r>
              <a:rPr dirty="0"/>
              <a:t> </a:t>
            </a:r>
            <a:r>
              <a:rPr lang="en-US" dirty="0"/>
              <a:t>directly modulate the </a:t>
            </a:r>
            <a:r>
              <a:rPr dirty="0"/>
              <a:t>crystal</a:t>
            </a:r>
          </a:p>
          <a:p>
            <a:r>
              <a:rPr dirty="0"/>
              <a:t> Pin diode TX/RX switch</a:t>
            </a:r>
          </a:p>
          <a:p>
            <a:r>
              <a:rPr dirty="0"/>
              <a:t> Helical Coil Resonator</a:t>
            </a:r>
            <a:r>
              <a:rPr lang="en-US" dirty="0"/>
              <a:t> makes the IF almost to narrow</a:t>
            </a:r>
            <a:endParaRPr dirty="0"/>
          </a:p>
          <a:p>
            <a:r>
              <a:rPr dirty="0"/>
              <a:t> Order Wire switch for voice</a:t>
            </a:r>
            <a:r>
              <a:rPr lang="en-US" dirty="0"/>
              <a:t> comms site to site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Node List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CF9156-D9DB-F908-3664-97BD59847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895" y="1600200"/>
            <a:ext cx="7954210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p of texas with lines and points&#10;&#10;AI-generated content may be incorrect.">
            <a:extLst>
              <a:ext uri="{FF2B5EF4-FFF2-40B4-BE49-F238E27FC236}">
                <a16:creationId xmlns:a16="http://schemas.microsoft.com/office/drawing/2014/main" id="{387F0114-04B8-1560-6A11-951C7B6F0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171" y="0"/>
            <a:ext cx="7075715" cy="6854090"/>
          </a:xfrm>
        </p:spPr>
      </p:pic>
    </p:spTree>
    <p:extLst>
      <p:ext uri="{BB962C8B-B14F-4D97-AF65-F5344CB8AC3E}">
        <p14:creationId xmlns:p14="http://schemas.microsoft.com/office/powerpoint/2010/main" val="906359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CD2D9-67D8-AA9B-5524-924C9F65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Texas </a:t>
            </a:r>
            <a:r>
              <a:rPr lang="en-US" dirty="0" err="1"/>
              <a:t>Texnet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C31C9F-91A9-3F92-9DFC-0491DC912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57200" y="587829"/>
            <a:ext cx="8229600" cy="599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18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What Can Stop the Network?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Bees? </a:t>
            </a:r>
            <a:endParaRPr lang="en-US" dirty="0"/>
          </a:p>
          <a:p>
            <a:r>
              <a:rPr lang="en-US" dirty="0"/>
              <a:t>Strange signal wipes out 446.1 MHz 9600 baud network over a very wide area.</a:t>
            </a:r>
          </a:p>
          <a:p>
            <a:r>
              <a:rPr lang="en-US" dirty="0"/>
              <a:t>At times it was a 350-mile footprint </a:t>
            </a:r>
          </a:p>
          <a:p>
            <a:r>
              <a:rPr lang="en-US" dirty="0"/>
              <a:t>The Spectrum Analyzer shows wavy grass</a:t>
            </a:r>
          </a:p>
          <a:p>
            <a:r>
              <a:rPr lang="en-US" dirty="0"/>
              <a:t>Call the FCC</a:t>
            </a:r>
          </a:p>
          <a:p>
            <a:r>
              <a:rPr lang="en-US" dirty="0"/>
              <a:t>We are not primary on the band</a:t>
            </a:r>
          </a:p>
          <a:p>
            <a:endParaRPr lang="en-US" dirty="0"/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FF8BD-70E2-3C28-0EEA-B579B2F4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100% path 99% of the time??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6C2A5-E40A-92AF-741D-DE321CAE4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were times that we had 100 percent packet drop between two sites about 65 miles apart.</a:t>
            </a:r>
          </a:p>
          <a:p>
            <a:r>
              <a:rPr lang="en-US" dirty="0"/>
              <a:t>Testing showed that there was plenty of signal to support the network</a:t>
            </a:r>
          </a:p>
          <a:p>
            <a:r>
              <a:rPr lang="en-US" dirty="0"/>
              <a:t>What is happening to the S-Meter voltage?</a:t>
            </a:r>
          </a:p>
          <a:p>
            <a:r>
              <a:rPr lang="en-US" dirty="0"/>
              <a:t>Classic Interference Pattern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37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448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Texnet: A Brief History</vt:lpstr>
      <vt:lpstr>The Hardware</vt:lpstr>
      <vt:lpstr>The Two Toms</vt:lpstr>
      <vt:lpstr>The Data Radio</vt:lpstr>
      <vt:lpstr>Node List</vt:lpstr>
      <vt:lpstr>PowerPoint Presentation</vt:lpstr>
      <vt:lpstr>South Texas Texnet</vt:lpstr>
      <vt:lpstr>What Can Stop the Network?</vt:lpstr>
      <vt:lpstr>A 100% path 99% of the time??</vt:lpstr>
      <vt:lpstr>A Two Meter Frequency path that drops a lot of packets</vt:lpstr>
      <vt:lpstr>How NOT to run Feedline</vt:lpstr>
      <vt:lpstr>SWR looks great at 445.1 MHz but something getting worse</vt:lpstr>
      <vt:lpstr>Other Items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Radio Teacher</cp:lastModifiedBy>
  <cp:revision>6</cp:revision>
  <dcterms:created xsi:type="dcterms:W3CDTF">2013-01-27T09:14:16Z</dcterms:created>
  <dcterms:modified xsi:type="dcterms:W3CDTF">2025-05-17T12:18:22Z</dcterms:modified>
  <cp:category/>
</cp:coreProperties>
</file>