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60" r:id="rId5"/>
    <p:sldId id="263" r:id="rId6"/>
    <p:sldId id="261" r:id="rId7"/>
    <p:sldId id="262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60"/>
  </p:normalViewPr>
  <p:slideViewPr>
    <p:cSldViewPr snapToGrid="0">
      <p:cViewPr varScale="1">
        <p:scale>
          <a:sx n="81" d="100"/>
          <a:sy n="81" d="100"/>
        </p:scale>
        <p:origin x="754" y="5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7DC666-3755-B857-781F-284F304E5E5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6CCAC82-9E7D-2539-A806-7B2C10FA33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B462FCC-5E0B-5D70-CF1D-0E3660B64D8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DB5E9A1-4A83-A283-6D1F-C16F4009E6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11031A3-D7DC-4DF5-27A9-D030A7CD8D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791742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3B2B0FB-DA65-F0FA-4F04-94F2B3AC90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2E1966D-516D-D214-133C-F30D55AA779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493BC18-D2BE-953B-712F-8C5DA61C21E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FC81F8B-D180-45E2-FFD1-3278B7F344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C8EBD1A-CAEB-7DC9-39D9-1665C4682A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656948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82F151-88BC-B6A3-E8EE-008FE40224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46EA632-368B-F40D-CF02-1884E929068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1C3B303-B786-3B81-4ED0-AACCB7B268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A3CFEC8-B26B-251F-7C2E-E36A1028C63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E0ECE75-F8D2-88A2-AFB8-C25BDDEF01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731639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180486-A551-2E2A-0DB6-81909498483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66F4EA-6C2E-F050-A075-9E1EE375C59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4A8E407-AB82-F0CD-994D-7FE70CB5903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F284E2D-B418-BEC8-9BDC-D42DE650E9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8B214B0-F70F-89E7-4758-D051F695B3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9778441-C2F3-7A3E-A6B6-5FBD7A09B1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007133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A64D555-EB45-F185-3B6C-5CEC58F727C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FB97C1A-2043-DC63-E237-6009DDB1A48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9133D24-DBB5-6FDC-3381-A0267867D2A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70C7C84-48EA-CE03-3ADD-63EBC5EC667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BA75946-66C8-EA20-C77F-AE2B372EF88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A3F32CF-0CA2-9EA1-B334-4D44A4E1311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B2F4A55-3841-BF60-18DC-87A2B16BA2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FC95FDD-BEA1-E0F6-171F-CE3F915B8CD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8940926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8D4C62-FE80-FEC2-DB80-089928A2B58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1C235B5-4999-F7F3-5451-AD1AA3DD33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3DDD540-2C29-9FBA-AF63-523C45B0D4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DA57045-1827-EBD8-49A1-A8FE132647D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8569073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CA82116-E865-2AE5-B248-521E039D49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EDFCA72-684E-724D-2A07-2189D6718E5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385F668-38AD-663E-A02C-2CD318DC2FA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6086275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216B094-7128-48F2-FB9A-4D62A25362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7FB3317-1A4F-18B9-5F35-528ECB506D4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521270E-B341-9B95-763A-C4C2F5E4DBE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ABEDE8F-B5A1-E8A5-7E0D-00EC30504C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22118FB-B0F9-45D1-9444-DE18D5A740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09A2843-0BF7-F050-771F-309C3D811C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292238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84D7493-AC36-267D-BA57-139F83AD9C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290A64B0-A81B-2604-69B6-4012CAF1A644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B78097D-160A-6D7B-6D8D-ACCBDBE2817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4F6EC53-DBC9-D72A-A277-AB8B8DB3FF2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202E10F-9615-D506-CCF2-5449B3BC8A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C5D01EB-9A35-11DA-4CEA-393E4B1E36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89317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AB62C2-5509-3924-99D0-65BB35F46D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7F20E30-93C2-E4CF-DEC6-6A92776496F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9673A68-86FC-C547-3953-80080949F1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46F3C57-3F0D-9A6D-64E5-A93955EC1A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BF438E8-EE14-9F11-C55F-EE9CC7C4B0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3162468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61490AE-3A6A-9D34-871A-E54D6D56DDBB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5B53395-D53E-9B84-1401-5834163D597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55E6AF2-AED7-278F-249D-DD4479DAD3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27E808E-9FEF-0A4F-1903-965B9BA246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62C84FE-8B87-10B6-23F3-C9D11E27B2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505060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10C6055-73B7-5058-6CE1-C3D0900EC8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509CB89-DBA4-A22C-A0BC-6F7F1CFF799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EBEAF6F-D897-0087-C0D7-4152F760179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C0A6732-B613-4EE6-BEB8-FA66416138E8}" type="datetimeFigureOut">
              <a:rPr lang="en-US" smtClean="0"/>
              <a:t>5/16/2025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03C2820-DADF-D5F2-F92B-7BB41F5779B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6B4624A-1918-41A9-BD48-29F39E210A4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247641F-C24F-4D03-ACAC-739839F1F6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422710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s://sarepeater.net/about-saro/" TargetMode="Externa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502BA5-8BA8-6E13-486B-32B8B402009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222342" y="1385740"/>
            <a:ext cx="9144000" cy="3893270"/>
          </a:xfrm>
        </p:spPr>
        <p:txBody>
          <a:bodyPr>
            <a:normAutofit fontScale="90000"/>
          </a:bodyPr>
          <a:lstStyle/>
          <a:p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br>
              <a:rPr lang="en-US" sz="5400" dirty="0"/>
            </a:br>
            <a:r>
              <a:rPr lang="en-US" sz="4400" dirty="0"/>
              <a:t>SADRC Repeater Update</a:t>
            </a:r>
            <a:br>
              <a:rPr lang="en-US" sz="4400" dirty="0"/>
            </a:br>
            <a:r>
              <a:rPr lang="en-US" sz="4400" dirty="0"/>
              <a:t>May 17, 2025</a:t>
            </a:r>
            <a:br>
              <a:rPr lang="en-US" sz="4400" dirty="0"/>
            </a:br>
            <a:endParaRPr lang="en-US" sz="44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EDCF8A4-8674-5A32-E809-779BD147FE3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27283" y="334176"/>
            <a:ext cx="3657599" cy="28332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907989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7F2CDC-ADB4-E020-835F-6A8BEB66C3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426728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200" b="1" dirty="0"/>
              <a:t>SADRC Repeater Progress Report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C13ED8-5F6D-A6D7-0DFF-375D0E298D7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168924"/>
            <a:ext cx="10515600" cy="5514680"/>
          </a:xfrm>
        </p:spPr>
        <p:txBody>
          <a:bodyPr>
            <a:normAutofit fontScale="70000" lnSpcReduction="20000"/>
          </a:bodyPr>
          <a:lstStyle/>
          <a:p>
            <a:r>
              <a:rPr lang="en-US" u="sng" dirty="0"/>
              <a:t>146.820</a:t>
            </a:r>
            <a:r>
              <a:rPr lang="en-US" dirty="0"/>
              <a:t> – Please welcome the SARO (San Antonio Repeater Organization) repeater recently connected to SADRC. </a:t>
            </a:r>
            <a:r>
              <a:rPr lang="en-US" dirty="0">
                <a:hlinkClick r:id="rId2"/>
              </a:rPr>
              <a:t>https://sarepeater.net/about-saro/</a:t>
            </a:r>
            <a:r>
              <a:rPr lang="en-US" dirty="0"/>
              <a:t> Great News!!!</a:t>
            </a:r>
          </a:p>
          <a:p>
            <a:r>
              <a:rPr lang="en-US" dirty="0"/>
              <a:t>The SARO repeater is  located in the Medical Center area in NW San Antonio.   This repeater is on top of a 12-story facility and provides coverage throughout Bexar county.  They operate multiple repeaters in the San Antonio area.  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dirty="0"/>
              <a:t>This is project 1 of 4 new repeaters we have promised to get on the air. </a:t>
            </a:r>
          </a:p>
          <a:p>
            <a:endParaRPr lang="en-US" u="sng" dirty="0"/>
          </a:p>
          <a:p>
            <a:r>
              <a:rPr lang="en-US" u="sng" dirty="0"/>
              <a:t>441.8125</a:t>
            </a:r>
            <a:r>
              <a:rPr lang="en-US" dirty="0"/>
              <a:t> will be relocated from Live Oak to New Braunfels. I35 coverage from SA to San Marcos/Kyle area. 50-watt mobile assumption with a quarter wave or better. (Project 2)</a:t>
            </a:r>
          </a:p>
          <a:p>
            <a:endParaRPr lang="en-US" u="sng" dirty="0"/>
          </a:p>
          <a:p>
            <a:r>
              <a:rPr lang="en-US" u="sng" dirty="0"/>
              <a:t>444.300</a:t>
            </a:r>
            <a:r>
              <a:rPr lang="en-US" dirty="0"/>
              <a:t> – </a:t>
            </a:r>
            <a:r>
              <a:rPr lang="en-US" u="sng" dirty="0"/>
              <a:t>New SADRC repeater </a:t>
            </a:r>
            <a:r>
              <a:rPr lang="en-US" dirty="0"/>
              <a:t>will go on the air in N. Bexar county in June, 2025. (Project 3)</a:t>
            </a:r>
          </a:p>
          <a:p>
            <a:endParaRPr lang="en-US" u="sng" dirty="0"/>
          </a:p>
          <a:p>
            <a:r>
              <a:rPr lang="en-US" u="sng" dirty="0"/>
              <a:t>442.750</a:t>
            </a:r>
            <a:r>
              <a:rPr lang="en-US" dirty="0"/>
              <a:t> – Will remain in N. Bexar county @ 281 until a High-Profile tower can be found.  We purchased the antenna last year.  We need to focus as a club working with other groups on a high profile strategic  location on a high building or tower. This frequency is a wide area pair. (Project 4)</a:t>
            </a:r>
          </a:p>
          <a:p>
            <a:endParaRPr lang="en-US" u="sng" dirty="0"/>
          </a:p>
          <a:p>
            <a:r>
              <a:rPr lang="en-US" u="sng" dirty="0"/>
              <a:t>147.160</a:t>
            </a:r>
            <a:r>
              <a:rPr lang="en-US" dirty="0"/>
              <a:t> – Will remain in N. Bexar county and be on Texas Nexus or SADRC as needed.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2B1CCF1-3544-950E-8606-6FE3A82F4C2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695" y="65989"/>
            <a:ext cx="1121791" cy="9869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5720151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4244B4-7DC6-3E70-8713-647B9D1238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728384"/>
          </a:xfrm>
        </p:spPr>
        <p:txBody>
          <a:bodyPr>
            <a:normAutofit/>
          </a:bodyPr>
          <a:lstStyle/>
          <a:p>
            <a:pPr algn="ctr"/>
            <a:r>
              <a:rPr lang="en-US" sz="3600" u="sng" dirty="0"/>
              <a:t>Repeater Progress Report (continued)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2D746FC-D217-AD86-C5FA-C9FEAB42C39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06144"/>
            <a:ext cx="10515600" cy="4975801"/>
          </a:xfrm>
        </p:spPr>
        <p:txBody>
          <a:bodyPr>
            <a:normAutofit lnSpcReduction="10000"/>
          </a:bodyPr>
          <a:lstStyle/>
          <a:p>
            <a:r>
              <a:rPr lang="en-US" sz="2400" u="sng" dirty="0"/>
              <a:t>441.500</a:t>
            </a:r>
            <a:r>
              <a:rPr lang="en-US" sz="2400" dirty="0"/>
              <a:t> – KN5C  (Mickey) in South Austin. The repeater covers from San Marcos on I35 throughout the Austin Area.</a:t>
            </a:r>
          </a:p>
          <a:p>
            <a:endParaRPr lang="en-US" sz="2400" dirty="0"/>
          </a:p>
          <a:p>
            <a:r>
              <a:rPr lang="en-US" sz="2400" u="sng" dirty="0"/>
              <a:t>444.925 KARS Repeater/Sisterdale</a:t>
            </a:r>
            <a:r>
              <a:rPr lang="en-US" sz="2400" dirty="0"/>
              <a:t>. The club is working hard on getting a new static IP address so that they can connect to Wires X and our network. They currently operate their high profile 444.900 on the SADRC network.</a:t>
            </a:r>
          </a:p>
          <a:p>
            <a:pPr marL="0" indent="0">
              <a:buNone/>
            </a:pPr>
            <a:endParaRPr lang="en-US" sz="2400" u="sng" dirty="0"/>
          </a:p>
          <a:p>
            <a:r>
              <a:rPr lang="en-US" sz="2400" u="sng" dirty="0"/>
              <a:t>San Angelo – WM5L</a:t>
            </a:r>
            <a:r>
              <a:rPr lang="en-US" sz="2400" dirty="0"/>
              <a:t> - Jim currently has a Dstar repeater on his 400-foot tower located in San Angelo.  He ordered and received a Yeasu DR2 repeater and uses our network fairly frequently. </a:t>
            </a:r>
          </a:p>
          <a:p>
            <a:r>
              <a:rPr lang="en-US" sz="2400" dirty="0"/>
              <a:t>We do not have an updated timeline for the installation at this time but we can certainly encourage Jim to get on line.  San Angelo would provide significant coverage in that region.</a:t>
            </a:r>
          </a:p>
          <a:p>
            <a:endParaRPr lang="en-US" sz="2400" dirty="0"/>
          </a:p>
          <a:p>
            <a:endParaRPr lang="en-US" sz="2400" dirty="0"/>
          </a:p>
          <a:p>
            <a:endParaRPr lang="en-US" sz="2400" dirty="0"/>
          </a:p>
          <a:p>
            <a:pPr marL="0" indent="0">
              <a:buNone/>
            </a:pPr>
            <a:endParaRPr lang="en-US" sz="2400" dirty="0"/>
          </a:p>
          <a:p>
            <a:endParaRPr lang="en-US" sz="24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FE0A46A8-CCDE-37D8-273A-902158EE107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576" y="127904"/>
            <a:ext cx="1297460" cy="10410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0025052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2D23DE-206C-8E37-7401-C494A720A2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662397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800" b="1" u="sng" dirty="0"/>
              <a:t>Repeater Progress Report	</a:t>
            </a:r>
            <a:r>
              <a:rPr lang="en-US" dirty="0"/>
              <a:t>	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A0E1625-246F-1E3A-D90A-62D91BC91B9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027522"/>
            <a:ext cx="10515600" cy="5465353"/>
          </a:xfrm>
        </p:spPr>
        <p:txBody>
          <a:bodyPr>
            <a:normAutofit/>
          </a:bodyPr>
          <a:lstStyle/>
          <a:p>
            <a:r>
              <a:rPr lang="en-US" sz="2400" dirty="0">
                <a:ea typeface="Calibri Light" panose="020F0302020204030204" pitchFamily="34" charset="0"/>
                <a:cs typeface="Calibri Light" panose="020F0302020204030204" pitchFamily="34" charset="0"/>
              </a:rPr>
              <a:t>Texas FM VHF Society - Frequency coordination approved!</a:t>
            </a:r>
          </a:p>
          <a:p>
            <a:r>
              <a:rPr lang="en-US" sz="2400" dirty="0">
                <a:solidFill>
                  <a:srgbClr val="000000"/>
                </a:solidFill>
              </a:rPr>
              <a:t>Board met</a:t>
            </a:r>
            <a:r>
              <a:rPr lang="en-US" sz="2400" i="0" dirty="0">
                <a:solidFill>
                  <a:srgbClr val="000000"/>
                </a:solidFill>
                <a:effectLst/>
              </a:rPr>
              <a:t> with Comal ISD law enforcement team and agreement being finalized.</a:t>
            </a:r>
            <a:endParaRPr lang="en-US" sz="2400" dirty="0">
              <a:ea typeface="Calibri Light" panose="020F0302020204030204" pitchFamily="34" charset="0"/>
              <a:cs typeface="Calibri Light" panose="020F0302020204030204" pitchFamily="34" charset="0"/>
            </a:endParaRPr>
          </a:p>
          <a:p>
            <a:r>
              <a:rPr lang="en-US" sz="2400" dirty="0">
                <a:ea typeface="Calibri Light" panose="020F0302020204030204" pitchFamily="34" charset="0"/>
                <a:cs typeface="Calibri Light" panose="020F0302020204030204" pitchFamily="34" charset="0"/>
              </a:rPr>
              <a:t>Two (2) New-Tronics (Hustler brand) Antenna’s order -  </a:t>
            </a:r>
            <a:r>
              <a:rPr lang="en-US" sz="2400" i="0" dirty="0">
                <a:solidFill>
                  <a:srgbClr val="000000"/>
                </a:solidFill>
                <a:effectLst/>
                <a:ea typeface="Calibri Light" panose="020F0302020204030204" pitchFamily="34" charset="0"/>
                <a:cs typeface="Calibri Light" panose="020F0302020204030204" pitchFamily="34" charset="0"/>
              </a:rPr>
              <a:t>HS6-43050 (6 dBd) </a:t>
            </a:r>
            <a:endParaRPr lang="en-US" sz="2400" i="0" dirty="0">
              <a:solidFill>
                <a:srgbClr val="000000"/>
              </a:solidFill>
              <a:effectLst/>
            </a:endParaRPr>
          </a:p>
          <a:p>
            <a:r>
              <a:rPr lang="en-US" sz="2400" dirty="0">
                <a:solidFill>
                  <a:srgbClr val="000000"/>
                </a:solidFill>
              </a:rPr>
              <a:t>FTM -400 C4FM radio purchased for RF link to New Braunfels.</a:t>
            </a:r>
          </a:p>
          <a:p>
            <a:r>
              <a:rPr lang="en-US" sz="2400" i="0" dirty="0">
                <a:solidFill>
                  <a:srgbClr val="000000"/>
                </a:solidFill>
                <a:effectLst/>
              </a:rPr>
              <a:t>Custom cables ordered from ABR cut to length for repeater frequency.</a:t>
            </a:r>
          </a:p>
          <a:p>
            <a:r>
              <a:rPr lang="en-US" sz="2400" dirty="0">
                <a:solidFill>
                  <a:srgbClr val="000000"/>
                </a:solidFill>
              </a:rPr>
              <a:t>Yaesu custom Fan mount ordered to keep link radio cool.  Need to order 2 more.</a:t>
            </a:r>
          </a:p>
          <a:p>
            <a:r>
              <a:rPr lang="en-US" sz="2400" i="0" dirty="0">
                <a:solidFill>
                  <a:srgbClr val="000000"/>
                </a:solidFill>
                <a:effectLst/>
              </a:rPr>
              <a:t>Power Dividers ordered – </a:t>
            </a:r>
            <a:r>
              <a:rPr lang="en-US" sz="2400" dirty="0">
                <a:solidFill>
                  <a:srgbClr val="000000"/>
                </a:solidFill>
              </a:rPr>
              <a:t>This is required to split the antenna on the receive link for link radio commands.</a:t>
            </a:r>
          </a:p>
          <a:p>
            <a:r>
              <a:rPr lang="en-US" sz="2400" i="0" dirty="0">
                <a:solidFill>
                  <a:srgbClr val="000000"/>
                </a:solidFill>
                <a:effectLst/>
              </a:rPr>
              <a:t>Don KJ5CGA (Vice President</a:t>
            </a:r>
            <a:r>
              <a:rPr lang="en-US" sz="2400" dirty="0">
                <a:solidFill>
                  <a:srgbClr val="000000"/>
                </a:solidFill>
              </a:rPr>
              <a:t>) and Doug N8IQT traveled this week  to Waco and back.  They took 7 duplexers to get repaired and re-tuned.  </a:t>
            </a:r>
          </a:p>
          <a:p>
            <a:r>
              <a:rPr lang="en-US" sz="2400" dirty="0">
                <a:solidFill>
                  <a:srgbClr val="000000"/>
                </a:solidFill>
              </a:rPr>
              <a:t>444.300, 441.8125, 442.750 and 147.160 all working. </a:t>
            </a:r>
          </a:p>
          <a:p>
            <a:r>
              <a:rPr lang="en-US" sz="2400" dirty="0">
                <a:solidFill>
                  <a:srgbClr val="000000"/>
                </a:solidFill>
              </a:rPr>
              <a:t>Second Surge projector required for Specht Elementary.    </a:t>
            </a:r>
            <a:endParaRPr lang="en-US" sz="2400" i="0" dirty="0">
              <a:solidFill>
                <a:srgbClr val="000000"/>
              </a:solidFill>
              <a:effectLst/>
            </a:endParaRPr>
          </a:p>
          <a:p>
            <a:endParaRPr lang="en-US" sz="2400" i="0" dirty="0">
              <a:solidFill>
                <a:srgbClr val="000000"/>
              </a:solidFill>
              <a:effectLst/>
            </a:endParaRPr>
          </a:p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6992A3A-2227-1471-EB5F-E99D01A25D9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834" y="75414"/>
            <a:ext cx="1023102" cy="88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2722067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61D550-8E12-C2BA-2521-B081C2D726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747238"/>
          </a:xfrm>
        </p:spPr>
        <p:txBody>
          <a:bodyPr/>
          <a:lstStyle/>
          <a:p>
            <a:pPr algn="ctr"/>
            <a:r>
              <a:rPr lang="en-US" dirty="0"/>
              <a:t>Staging of Duplexers to be Tuned/Repaired</a:t>
            </a:r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25589DD3-CFD4-A456-B5B8-2E19C9959A2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526382" y="1474447"/>
            <a:ext cx="6429081" cy="492416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F4E4DCD-2538-86BD-EE34-5D43322523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541" y="94268"/>
            <a:ext cx="1023102" cy="88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9973106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4C19FC-1C3B-F269-006D-833008302C6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662396"/>
          </a:xfrm>
        </p:spPr>
        <p:txBody>
          <a:bodyPr>
            <a:normAutofit fontScale="90000"/>
          </a:bodyPr>
          <a:lstStyle/>
          <a:p>
            <a:pPr algn="ctr"/>
            <a:r>
              <a:rPr lang="en-US" dirty="0"/>
              <a:t>Repeater Progress Report	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18B384B-E0B6-5C10-3757-592DB8CC20E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53330"/>
            <a:ext cx="10515600" cy="5034347"/>
          </a:xfrm>
        </p:spPr>
        <p:txBody>
          <a:bodyPr>
            <a:normAutofit fontScale="92500" lnSpcReduction="20000"/>
          </a:bodyPr>
          <a:lstStyle/>
          <a:p>
            <a:r>
              <a:rPr lang="en-US" sz="2400" dirty="0"/>
              <a:t>Site survey to be conducted between Industrial Communication and SADRC.  </a:t>
            </a:r>
          </a:p>
          <a:p>
            <a:endParaRPr lang="en-US" sz="2400" dirty="0"/>
          </a:p>
          <a:p>
            <a:r>
              <a:rPr lang="en-US" sz="2400" dirty="0"/>
              <a:t>Waiting on final quote for Pieper High School.  Estimate is $2500-$3000 range for labor/Installation, poles, bolts, etc.  New Braunfels $2200.</a:t>
            </a:r>
          </a:p>
          <a:p>
            <a:endParaRPr lang="en-US" sz="2400" dirty="0"/>
          </a:p>
          <a:p>
            <a:r>
              <a:rPr lang="en-US" sz="2400" dirty="0"/>
              <a:t>We may be required to use Plenum hardline. This could be a significant cost adder for our project at Pieper HS in N. Bexar county.  They have verbally quoted $6.25 per foot X 250 feet.  $1565 plus connectors, freight, and tax.  </a:t>
            </a:r>
          </a:p>
          <a:p>
            <a:endParaRPr lang="en-US" sz="2400" dirty="0"/>
          </a:p>
          <a:p>
            <a:r>
              <a:rPr lang="en-US" sz="2400" dirty="0"/>
              <a:t>We have 3 computers prepared to go to run the Wires X RF links.</a:t>
            </a:r>
          </a:p>
          <a:p>
            <a:endParaRPr lang="en-US" sz="2400" u="sng" dirty="0"/>
          </a:p>
          <a:p>
            <a:r>
              <a:rPr lang="en-US" sz="2400" u="sng" dirty="0"/>
              <a:t>RF Link operators are as follows: </a:t>
            </a:r>
            <a:r>
              <a:rPr lang="en-US" sz="2400" dirty="0"/>
              <a:t> </a:t>
            </a:r>
          </a:p>
          <a:p>
            <a:r>
              <a:rPr lang="en-US" sz="2400" dirty="0"/>
              <a:t>Mike Smeltzer - AG5FC – 441.8125 - New Braunfels</a:t>
            </a:r>
          </a:p>
          <a:p>
            <a:r>
              <a:rPr lang="en-US" sz="2400" dirty="0"/>
              <a:t>John Douglas – W5NZK – 146.820 – SARO Repeater San Antonio </a:t>
            </a:r>
          </a:p>
          <a:p>
            <a:r>
              <a:rPr lang="en-US" sz="2400" dirty="0"/>
              <a:t>Doug Svitchan – N8IQT -  444.300 Repeater North San Antonio</a:t>
            </a:r>
          </a:p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755D369-D2AB-C6E2-7192-DA91853117B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802" y="139317"/>
            <a:ext cx="1082121" cy="8682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2238301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0826F2-36A1-CA7E-D29C-7DB1A4C2B4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sz="3600" u="sng" dirty="0"/>
              <a:t>Repeater Progress Update / Q&amp;A</a:t>
            </a:r>
            <a:r>
              <a:rPr lang="en-US" dirty="0"/>
              <a:t>	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0463C11-97A1-D6C7-9023-7EBEC143CEA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For the latest SADRC Repeater &amp; Club information, please visit our website at sadrc.net.  We    </a:t>
            </a:r>
          </a:p>
          <a:p>
            <a:r>
              <a:rPr lang="en-US" dirty="0"/>
              <a:t>Q&amp;A on </a:t>
            </a:r>
            <a:r>
              <a:rPr lang="en-US"/>
              <a:t>the project?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491566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151</TotalTime>
  <Words>751</Words>
  <Application>Microsoft Office PowerPoint</Application>
  <PresentationFormat>Widescreen</PresentationFormat>
  <Paragraphs>52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Calibri Light</vt:lpstr>
      <vt:lpstr>Office Theme</vt:lpstr>
      <vt:lpstr>                            SADRC Repeater Update May 17, 2025 </vt:lpstr>
      <vt:lpstr>SADRC Repeater Progress Report</vt:lpstr>
      <vt:lpstr>Repeater Progress Report (continued)</vt:lpstr>
      <vt:lpstr>Repeater Progress Report  </vt:lpstr>
      <vt:lpstr>Staging of Duplexers to be Tuned/Repaired</vt:lpstr>
      <vt:lpstr>Repeater Progress Report </vt:lpstr>
      <vt:lpstr>Repeater Progress Update / Q&amp;A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Doug Svitchan</dc:creator>
  <cp:lastModifiedBy>Doug Svitchan</cp:lastModifiedBy>
  <cp:revision>27</cp:revision>
  <dcterms:created xsi:type="dcterms:W3CDTF">2025-05-16T20:59:00Z</dcterms:created>
  <dcterms:modified xsi:type="dcterms:W3CDTF">2025-05-17T01:20:05Z</dcterms:modified>
</cp:coreProperties>
</file>