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4" r:id="rId8"/>
    <p:sldId id="259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9"/>
  </p:normalViewPr>
  <p:slideViewPr>
    <p:cSldViewPr snapToGrid="0" snapToObjects="1">
      <p:cViewPr varScale="1">
        <p:scale>
          <a:sx n="156" d="100"/>
          <a:sy n="156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hucksbarandgrill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drc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9A6D-047C-7A47-A4CF-AADFE912B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SADRC March 16</a:t>
            </a:r>
            <a:r>
              <a:rPr lang="en-US" baseline="30000" dirty="0"/>
              <a:t>th</a:t>
            </a:r>
            <a:r>
              <a:rPr lang="en-US" dirty="0"/>
              <a:t>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073F4-2D84-B045-BA93-14FFCC961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Welcome ALL to Lupe tortilla Mexican Restaurant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7F941CF-7844-B14E-9F8B-67AF1933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717">
            <a:off x="9361379" y="4642573"/>
            <a:ext cx="1670512" cy="8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2780-C0F8-0B49-BB87-4211FDA1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0BAB-7061-FA49-9FEB-0387791940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need suggestions from the members for meeting topics for our future meetings</a:t>
            </a:r>
          </a:p>
          <a:p>
            <a:pPr lvl="1"/>
            <a:r>
              <a:rPr lang="en-US" dirty="0"/>
              <a:t>What do you want to hear or see?</a:t>
            </a:r>
          </a:p>
          <a:p>
            <a:pPr lvl="1"/>
            <a:endParaRPr lang="en-US" dirty="0"/>
          </a:p>
          <a:p>
            <a:r>
              <a:rPr lang="en-US" dirty="0"/>
              <a:t>We are considering Chuck’s bar &amp; grill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www.chucksbarandgrill.com</a:t>
            </a:r>
            <a:r>
              <a:rPr lang="en-US" dirty="0"/>
              <a:t>) for the April meeting</a:t>
            </a:r>
          </a:p>
          <a:p>
            <a:pPr lvl="1"/>
            <a:r>
              <a:rPr lang="en-US" sz="1400" dirty="0"/>
              <a:t>located at 29782 US-281 N SUIT 2 Bulverde, TX, 78163 (</a:t>
            </a:r>
            <a:r>
              <a:rPr lang="en-US" sz="1400" cap="none" dirty="0"/>
              <a:t>about 4 miles further north from here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Member comments?</a:t>
            </a:r>
          </a:p>
        </p:txBody>
      </p:sp>
      <p:sp>
        <p:nvSpPr>
          <p:cNvPr id="4" name="AutoShape 2" descr="a logo for a bar and grill restaurant">
            <a:extLst>
              <a:ext uri="{FF2B5EF4-FFF2-40B4-BE49-F238E27FC236}">
                <a16:creationId xmlns:a16="http://schemas.microsoft.com/office/drawing/2014/main" id="{9DDC0049-7E2B-F048-8884-924A824EE3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742950"/>
            <a:ext cx="6096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B2C7BC7-7815-2046-9743-2506E769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35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B7AB-E9AA-124B-8531-6467B377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pic>
        <p:nvPicPr>
          <p:cNvPr id="5" name="Content Placeholder 4" descr="/var/folders/12/n7fcb8517k3f1rznqdq673x40000gq/T/com.microsoft.Word/Content.MSO/6BD2C73E.tmp">
            <a:extLst>
              <a:ext uri="{FF2B5EF4-FFF2-40B4-BE49-F238E27FC236}">
                <a16:creationId xmlns:a16="http://schemas.microsoft.com/office/drawing/2014/main" id="{CB9D215F-CE65-D64D-9EFF-1B366D7C3895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1843"/>
            <a:ext cx="10736035" cy="385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6D7AE08-6974-2D4B-9CA2-48CE4615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136E-32C9-3946-A837-ABB0F80A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Repeater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7A84-9E8D-8C47-B268-46F40D78C7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New repeater opportunities</a:t>
            </a:r>
          </a:p>
          <a:p>
            <a:pPr lvl="1"/>
            <a:r>
              <a:rPr lang="en-US" dirty="0"/>
              <a:t>Llano</a:t>
            </a:r>
          </a:p>
          <a:p>
            <a:pPr lvl="1"/>
            <a:r>
              <a:rPr lang="en-US" dirty="0"/>
              <a:t>Fredericksburg</a:t>
            </a:r>
          </a:p>
          <a:p>
            <a:pPr lvl="1"/>
            <a:r>
              <a:rPr lang="en-US" dirty="0"/>
              <a:t>Waco</a:t>
            </a:r>
          </a:p>
          <a:p>
            <a:pPr lvl="1"/>
            <a:r>
              <a:rPr lang="en-US" dirty="0"/>
              <a:t>I35 corridor</a:t>
            </a:r>
          </a:p>
          <a:p>
            <a:pPr lvl="1"/>
            <a:r>
              <a:rPr lang="en-US" dirty="0"/>
              <a:t>San Angelo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A16B527-0352-4140-9EA3-F234B9AC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B4D8-BAC3-BB4F-A7EB-C5F589BD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current Repeaters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032F-CECB-294C-B982-E80A08AE7F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146.780     N. Bexar County - 281 Corridor</a:t>
            </a:r>
          </a:p>
          <a:p>
            <a:r>
              <a:rPr lang="en-US" dirty="0"/>
              <a:t>443.200     SW San Antonio - SW 1604 Loop</a:t>
            </a:r>
          </a:p>
          <a:p>
            <a:r>
              <a:rPr lang="en-US" dirty="0"/>
              <a:t>442.750     N. Bexar County - 281 Corridor</a:t>
            </a:r>
          </a:p>
          <a:p>
            <a:r>
              <a:rPr lang="en-US" dirty="0"/>
              <a:t>147.160     N. Bexar County - 281 Corridor</a:t>
            </a:r>
          </a:p>
          <a:p>
            <a:r>
              <a:rPr lang="en-US" dirty="0"/>
              <a:t>440.275     S. Blanco County -281 Corridor</a:t>
            </a:r>
          </a:p>
          <a:p>
            <a:r>
              <a:rPr lang="en-US" dirty="0"/>
              <a:t>441.8125   Live Oak I35</a:t>
            </a:r>
          </a:p>
          <a:p>
            <a:r>
              <a:rPr lang="en-US" dirty="0"/>
              <a:t>444.900     Boerne - KARS - Interstate I 10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755BD59-6BDC-2D42-8A48-495F06D8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6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0752-BCA8-9445-9501-5CA2E120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repeaters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3426-FBAD-1A4F-86D4-E295C16772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444.925     </a:t>
            </a:r>
            <a:r>
              <a:rPr lang="en-US" dirty="0" err="1"/>
              <a:t>Sisterdale</a:t>
            </a:r>
            <a:r>
              <a:rPr lang="en-US" dirty="0"/>
              <a:t> - KARS</a:t>
            </a:r>
          </a:p>
          <a:p>
            <a:r>
              <a:rPr lang="en-US" dirty="0"/>
              <a:t>147.040     Kerrville - K7RHT - Interstate I 10</a:t>
            </a:r>
          </a:p>
          <a:p>
            <a:r>
              <a:rPr lang="en-US" dirty="0"/>
              <a:t>443.350     Hondo - MCARC</a:t>
            </a:r>
          </a:p>
          <a:p>
            <a:r>
              <a:rPr lang="en-US" dirty="0"/>
              <a:t>147.160     Round Rock - K5UUT</a:t>
            </a:r>
          </a:p>
          <a:p>
            <a:r>
              <a:rPr lang="en-US" dirty="0"/>
              <a:t>442.150     Austin - KA5C - University of Texas</a:t>
            </a:r>
          </a:p>
          <a:p>
            <a:r>
              <a:rPr lang="en-US" dirty="0"/>
              <a:t>441.575     McDade - NU5DE</a:t>
            </a:r>
          </a:p>
          <a:p>
            <a:r>
              <a:rPr lang="en-US" dirty="0"/>
              <a:t>442.575     Corpus Christi - K5ENT</a:t>
            </a:r>
          </a:p>
          <a:p>
            <a:r>
              <a:rPr lang="en-US" dirty="0"/>
              <a:t>145.270     Fort Worth (Watauga) K0BRN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AB6F6B-DAEC-7444-9F0F-78535B65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1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1485-10BB-B64E-B355-7B6B4E30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0F8D-DDAD-A94A-8B27-71A599A74B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VHF &amp; UHF Repeaters linked to Texas SADRC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Wires X Software – Texas SADRC Room #40324</a:t>
            </a: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FCS Network – FCS 3 Room 46 (Listed as SADRC)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www.sadrc.net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more information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0F05799-46AF-4145-9DA1-7F882432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4049-02E6-FE45-99AC-0078828C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E84B-5015-1641-A0CF-C73DF5D004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YSF Network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sadrc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reflector #84398 will be discontinued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new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ysf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reflector will be Texas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sadrc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#40324 (same # as our Wires X)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7DB44A1-11FD-BD4D-8C58-476A9B5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6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2ED-9797-2B4B-9903-9A36A86F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night net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8A5A-E754-E841-BE89-4D4B30EC15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Our Wednesday night ( 7:30 pm ) net needs volunteers to lead the net.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New hosts will assist bring additional interest in the weekly net.</a:t>
            </a:r>
          </a:p>
          <a:p>
            <a:pPr lvl="1"/>
            <a:r>
              <a:rPr lang="en-US" dirty="0"/>
              <a:t>We have a scripted net and help can be provided to support new hosts.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143E9E2-9F5B-7D4C-9CE0-5DE8641A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C0016-17F7-6B4E-88C6-61B233F84764}"/>
              </a:ext>
            </a:extLst>
          </p:cNvPr>
          <p:cNvSpPr txBox="1"/>
          <p:nvPr/>
        </p:nvSpPr>
        <p:spPr>
          <a:xfrm>
            <a:off x="8392886" y="3461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0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39AC-57C1-6040-BAFF-932729CA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8768C2-A8E0-A94F-81A6-EB12375159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50520" y="1946913"/>
            <a:ext cx="3523417" cy="132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BC9DC7-A155-624A-A0EB-2629C90F651C}"/>
              </a:ext>
            </a:extLst>
          </p:cNvPr>
          <p:cNvSpPr/>
          <p:nvPr/>
        </p:nvSpPr>
        <p:spPr>
          <a:xfrm>
            <a:off x="2264228" y="32740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22222"/>
                </a:solidFill>
                <a:latin typeface="Helvetica" pitchFamily="2" charset="0"/>
              </a:rPr>
              <a:t>SARC TAILGATE</a:t>
            </a:r>
            <a:br>
              <a:rPr lang="en-US" b="1" dirty="0">
                <a:solidFill>
                  <a:srgbClr val="222222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222222"/>
                </a:solidFill>
                <a:latin typeface="Helvetica" pitchFamily="2" charset="0"/>
              </a:rPr>
              <a:t>March 23, 2024</a:t>
            </a:r>
            <a:endParaRPr lang="en-US" b="1" i="0" dirty="0">
              <a:solidFill>
                <a:srgbClr val="222222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B74763-E7B6-6B4A-9E72-5A474C21CA5B}"/>
              </a:ext>
            </a:extLst>
          </p:cNvPr>
          <p:cNvSpPr/>
          <p:nvPr/>
        </p:nvSpPr>
        <p:spPr>
          <a:xfrm>
            <a:off x="3208564" y="3820620"/>
            <a:ext cx="551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0151B"/>
                </a:solidFill>
                <a:latin typeface="Helvetica" pitchFamily="2" charset="0"/>
              </a:rPr>
              <a:t>WHEN:</a:t>
            </a:r>
            <a:br>
              <a:rPr lang="en-US" dirty="0"/>
            </a:br>
            <a:r>
              <a:rPr lang="en-US" dirty="0">
                <a:solidFill>
                  <a:srgbClr val="10151B"/>
                </a:solidFill>
                <a:latin typeface="Helvetica" pitchFamily="2" charset="0"/>
              </a:rPr>
              <a:t>Saturday March 23, 2024 8 am—2 pm</a:t>
            </a:r>
            <a:br>
              <a:rPr lang="en-US" dirty="0"/>
            </a:br>
            <a:r>
              <a:rPr lang="en-US" b="1" dirty="0">
                <a:solidFill>
                  <a:srgbClr val="10151B"/>
                </a:solidFill>
                <a:latin typeface="Helvetica" pitchFamily="2" charset="0"/>
              </a:rPr>
              <a:t>WHERE:</a:t>
            </a:r>
            <a:br>
              <a:rPr lang="en-US" dirty="0"/>
            </a:br>
            <a:r>
              <a:rPr lang="en-US" dirty="0">
                <a:solidFill>
                  <a:srgbClr val="10151B"/>
                </a:solidFill>
                <a:latin typeface="Helvetica" pitchFamily="2" charset="0"/>
              </a:rPr>
              <a:t>Encino Branch Library</a:t>
            </a:r>
            <a:br>
              <a:rPr lang="en-US" dirty="0">
                <a:solidFill>
                  <a:srgbClr val="10151B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10151B"/>
                </a:solidFill>
                <a:latin typeface="Helvetica" pitchFamily="2" charset="0"/>
              </a:rPr>
              <a:t>2515 E Evans Rd, San Antonio, TX 78259</a:t>
            </a:r>
            <a:br>
              <a:rPr lang="en-US" dirty="0">
                <a:solidFill>
                  <a:srgbClr val="10151B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10151B"/>
                </a:solidFill>
                <a:latin typeface="Helvetica" pitchFamily="2" charset="0"/>
              </a:rPr>
              <a:t>Off US281 (N)</a:t>
            </a:r>
            <a:endParaRPr 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BAAFD49E-BE2C-1B46-9C83-E3E07D07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9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9192-FE39-164E-9ED1-B717DF83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Don’t forget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D518-CBE4-7042-8F68-73184EAE83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/>
              <a:t>Spring 2024 </a:t>
            </a:r>
            <a:r>
              <a:rPr lang="en-US" sz="3200" dirty="0" err="1"/>
              <a:t>H</a:t>
            </a:r>
            <a:r>
              <a:rPr lang="en-US" sz="3200" cap="none" dirty="0" err="1"/>
              <a:t>am</a:t>
            </a:r>
            <a:r>
              <a:rPr lang="en-US" sz="3200" dirty="0" err="1"/>
              <a:t>e</a:t>
            </a:r>
            <a:r>
              <a:rPr lang="en-US" sz="3200" cap="none" dirty="0" err="1"/>
              <a:t>xpo</a:t>
            </a:r>
            <a:r>
              <a:rPr lang="en-US" sz="3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Where:  	bell county expo center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   	</a:t>
            </a:r>
            <a:r>
              <a:rPr lang="en-US" dirty="0" err="1"/>
              <a:t>belton</a:t>
            </a:r>
            <a:r>
              <a:rPr lang="en-US" dirty="0"/>
              <a:t>, </a:t>
            </a:r>
            <a:r>
              <a:rPr lang="en-US" dirty="0" err="1"/>
              <a:t>tx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When:	April 12, 2024 	12:00 pm – 9:00 pm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	</a:t>
            </a:r>
            <a:r>
              <a:rPr lang="en-US" sz="1800" dirty="0"/>
              <a:t>April 13, 2024	  7:00 am – 1:30 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Sponsored by the temple amateur radio club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3F80A30-7276-E34E-9ACB-9137F2CA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20" y="5715000"/>
            <a:ext cx="1165528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4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268</TotalTime>
  <Words>493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</vt:lpstr>
      <vt:lpstr>Impact</vt:lpstr>
      <vt:lpstr>Wingdings 2</vt:lpstr>
      <vt:lpstr>Main Event</vt:lpstr>
      <vt:lpstr>SADRC March 16th Meeting</vt:lpstr>
      <vt:lpstr>Repeater news</vt:lpstr>
      <vt:lpstr>Our current Repeaters</vt:lpstr>
      <vt:lpstr>Our repeaters (continued)</vt:lpstr>
      <vt:lpstr>Our network</vt:lpstr>
      <vt:lpstr>Our network (continued)</vt:lpstr>
      <vt:lpstr>Wednesday night net support</vt:lpstr>
      <vt:lpstr>Don’t forget !</vt:lpstr>
      <vt:lpstr>Also Don’t forget !</vt:lpstr>
      <vt:lpstr>Future meeting topics</vt:lpstr>
      <vt:lpstr>Open 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SADRC March 16th Meeting</dc:title>
  <dc:creator>Dennis Kendricks</dc:creator>
  <cp:lastModifiedBy>Dennis Kendricks</cp:lastModifiedBy>
  <cp:revision>9</cp:revision>
  <dcterms:created xsi:type="dcterms:W3CDTF">2024-03-15T19:18:50Z</dcterms:created>
  <dcterms:modified xsi:type="dcterms:W3CDTF">2024-03-16T01:14:52Z</dcterms:modified>
</cp:coreProperties>
</file>